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8207F-4628-4EDE-90DD-39FADA3045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B9C2A7-8F30-4365-851A-71C2CE2C09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B14DF-52AD-4BE3-B2A5-445162F5A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5461-9464-4842-A6F3-147135A74F98}" type="datetimeFigureOut">
              <a:rPr lang="ar-EG" smtClean="0"/>
              <a:t>04/03/1442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A13F1-9B78-485D-8F2C-B961A35D2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95B7B-CD02-4FFE-BFB7-80F20646C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5AFF-01DF-4E0A-95A3-9FBB348ACDA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31297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04BE8-820D-4369-87DC-262F6C434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993D4B-4B80-40CA-BBB3-428E2E5374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62F6B6-6464-479B-A22D-936B819A4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5461-9464-4842-A6F3-147135A74F98}" type="datetimeFigureOut">
              <a:rPr lang="ar-EG" smtClean="0"/>
              <a:t>04/03/1442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3A7B2-AC49-4F26-B1AF-C2FACC3C7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E490E-D0F8-4EDE-AA87-61C439429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5AFF-01DF-4E0A-95A3-9FBB348ACDA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0855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906E77-E0EA-4F37-B178-7A4B9C7F82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C3D272-E94D-4F13-A98A-AC539074A5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3512D-431C-416F-9FEE-A21B48A26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5461-9464-4842-A6F3-147135A74F98}" type="datetimeFigureOut">
              <a:rPr lang="ar-EG" smtClean="0"/>
              <a:t>04/03/1442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B6513-4A10-4A2B-B137-289259644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282CD-528C-452D-9283-FAD4D9435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5AFF-01DF-4E0A-95A3-9FBB348ACDA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5475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462EE-227D-4AEC-B856-B9BE5A02A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4A225-9126-441B-90C8-5A55591EF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A52CDA-94EC-44EB-B856-799C599EC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5461-9464-4842-A6F3-147135A74F98}" type="datetimeFigureOut">
              <a:rPr lang="ar-EG" smtClean="0"/>
              <a:t>04/03/1442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7DE49-5203-4258-A4CD-3562252E9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EFE4A-F8D1-4EFE-8EB3-7515C9425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5AFF-01DF-4E0A-95A3-9FBB348ACDA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7714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59702-B8C6-413E-BAFB-C6D4478C3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BDD719-FC6E-4BBA-99CA-2C2B0349F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63CDE-755D-4CBB-8081-E8B8036AD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5461-9464-4842-A6F3-147135A74F98}" type="datetimeFigureOut">
              <a:rPr lang="ar-EG" smtClean="0"/>
              <a:t>04/03/1442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7BDDF-5737-4720-91B4-203AC966A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7C7CB-8A3E-4592-A9ED-20A4F7FD6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5AFF-01DF-4E0A-95A3-9FBB348ACDA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50519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255EC-3F59-4A3E-B9EF-6C21A6E00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946D6-5295-46FE-8AB3-40AD00D5CD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FE8638-526D-4BE7-8212-F95A98E5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F88C8C-4A56-4018-AF03-D05A29F9F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5461-9464-4842-A6F3-147135A74F98}" type="datetimeFigureOut">
              <a:rPr lang="ar-EG" smtClean="0"/>
              <a:t>04/03/1442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6BCAAC-1F3F-4C00-8F43-41055E399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ACEBE8-8232-4898-8B90-E2FFA1532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5AFF-01DF-4E0A-95A3-9FBB348ACDA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60861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B62A9-F2C2-400E-A39D-EBF90D752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90C424-139B-40B2-862C-ECA6D5DD5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56E5A4-3EF9-48EE-83D8-AA91E796DF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B729D5-68FE-4710-B368-4608A2FF92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D763B1-3A49-40CA-9824-030D543C46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8C3F1F-B27D-4C73-ADCC-508390105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5461-9464-4842-A6F3-147135A74F98}" type="datetimeFigureOut">
              <a:rPr lang="ar-EG" smtClean="0"/>
              <a:t>04/03/1442</a:t>
            </a:fld>
            <a:endParaRPr lang="ar-E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9AF0DF-22C3-45C0-A74E-7BAA978A9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B74E1C-7C6F-4147-B382-8BF15AF12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5AFF-01DF-4E0A-95A3-9FBB348ACDA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02010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6C8AD-B0A3-4163-AF5D-F8645BDB3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63668E-F9F7-45AB-BA52-2A20BC3E9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5461-9464-4842-A6F3-147135A74F98}" type="datetimeFigureOut">
              <a:rPr lang="ar-EG" smtClean="0"/>
              <a:t>04/03/1442</a:t>
            </a:fld>
            <a:endParaRPr lang="ar-E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51C3A5-1CFA-4AAD-ACF0-93D67222C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D76749-9963-4236-88B7-2DA961FEB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5AFF-01DF-4E0A-95A3-9FBB348ACDA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41433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584C98-736D-40E2-92C7-1CF9494AA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5461-9464-4842-A6F3-147135A74F98}" type="datetimeFigureOut">
              <a:rPr lang="ar-EG" smtClean="0"/>
              <a:t>04/03/1442</a:t>
            </a:fld>
            <a:endParaRPr lang="ar-E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83AA25-B354-4943-9DCB-0D65F1BD6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F31BEC-8F0B-4D21-A9A4-9A092A6E2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5AFF-01DF-4E0A-95A3-9FBB348ACDA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37402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DB5EB-806A-4CB5-85A9-E15165C8C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BAA89-F040-4781-89E2-5C11694D7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11E33D-73C5-41EB-A4E1-652D148E4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FA7188-6157-4A52-BB9C-DF77F404C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5461-9464-4842-A6F3-147135A74F98}" type="datetimeFigureOut">
              <a:rPr lang="ar-EG" smtClean="0"/>
              <a:t>04/03/1442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366818-2661-4590-8699-7C1AADEF4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B1BA07-A8B9-4DD6-876C-2FE98EBDE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5AFF-01DF-4E0A-95A3-9FBB348ACDA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71129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3C895-C918-43B5-AA07-435D7DF3E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B6ECD0-1D52-48EB-911B-FAFC702005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E2968D-7468-448C-AA98-96946CA9E8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E707D3-5218-4309-9DCD-C44EFD50F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5461-9464-4842-A6F3-147135A74F98}" type="datetimeFigureOut">
              <a:rPr lang="ar-EG" smtClean="0"/>
              <a:t>04/03/1442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AE8292-9E1C-4838-A0A1-FE54D5F6F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F8AFE4-1777-4E37-9733-3AA6908C2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5AFF-01DF-4E0A-95A3-9FBB348ACDA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73485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E34182-D34F-42C8-A02A-B0F7E22B0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DFBF74-9FF8-4CC7-8126-FAD2E65BA7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520EA-3425-4AC0-840D-E08FB1943E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55461-9464-4842-A6F3-147135A74F98}" type="datetimeFigureOut">
              <a:rPr lang="ar-EG" smtClean="0"/>
              <a:t>04/03/1442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6E87D-5B87-44F4-B52A-612765A02C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4DFEF4-428C-49F8-81B9-A3A74AD554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E5AFF-01DF-4E0A-95A3-9FBB348ACDA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88697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587CE-8234-4865-ABC9-962BB5A381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Lecture 3</a:t>
            </a:r>
            <a:endParaRPr lang="ar-EG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692C95-5024-413F-9BD6-26FF07E770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Grammar skill</a:t>
            </a:r>
            <a:endParaRPr lang="ar-EG" sz="3600" dirty="0"/>
          </a:p>
        </p:txBody>
      </p:sp>
    </p:spTree>
    <p:extLst>
      <p:ext uri="{BB962C8B-B14F-4D97-AF65-F5344CB8AC3E}">
        <p14:creationId xmlns:p14="http://schemas.microsoft.com/office/powerpoint/2010/main" val="3542431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58AD4-26BC-414B-A12B-DFEF90352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8468"/>
            <a:ext cx="10515600" cy="5248495"/>
          </a:xfrm>
        </p:spPr>
        <p:txBody>
          <a:bodyPr/>
          <a:lstStyle/>
          <a:p>
            <a:r>
              <a:rPr lang="en-US" dirty="0"/>
              <a:t>In this lecture, the teacher will test students’ grammar skill.</a:t>
            </a:r>
          </a:p>
          <a:p>
            <a:r>
              <a:rPr lang="en-US" dirty="0"/>
              <a:t>The major role: parts of speech</a:t>
            </a:r>
          </a:p>
          <a:p>
            <a:r>
              <a:rPr lang="en-US" dirty="0"/>
              <a:t>Nouns – verbs </a:t>
            </a:r>
            <a:r>
              <a:rPr lang="en-US"/>
              <a:t>– adjectives-adverbs-prepositions-conjunctions-pronouns-articles-interjections</a:t>
            </a:r>
            <a:endParaRPr lang="en-US" dirty="0"/>
          </a:p>
          <a:p>
            <a:r>
              <a:rPr lang="en-US" dirty="0"/>
              <a:t>Exercise 1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355030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31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Lecture 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</dc:title>
  <dc:creator>ahmed hamouda</dc:creator>
  <cp:lastModifiedBy>ahmed hamouda</cp:lastModifiedBy>
  <cp:revision>2</cp:revision>
  <dcterms:created xsi:type="dcterms:W3CDTF">2020-10-11T19:14:24Z</dcterms:created>
  <dcterms:modified xsi:type="dcterms:W3CDTF">2020-10-20T19:13:14Z</dcterms:modified>
</cp:coreProperties>
</file>